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ACABBB9A-5C9E-4A51-87A9-07BA7A2D50DA}" type="datetimeFigureOut">
              <a:rPr lang="en-US" smtClean="0"/>
              <a:pPr/>
              <a:t>3/26/2012</a:t>
            </a:fld>
            <a:endParaRPr lang="en-US" dirty="0"/>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dirty="0"/>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6FE4BD19-E6C1-4F81-BF6F-CE493D31C7A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ABBB9A-5C9E-4A51-87A9-07BA7A2D50DA}"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E4BD19-E6C1-4F81-BF6F-CE493D31C7A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CABBB9A-5C9E-4A51-87A9-07BA7A2D50DA}" type="datetimeFigureOut">
              <a:rPr lang="en-US" smtClean="0"/>
              <a:pPr/>
              <a:t>3/26/2012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FE4BD19-E6C1-4F81-BF6F-CE493D31C7A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ACABBB9A-5C9E-4A51-87A9-07BA7A2D50DA}" type="datetimeFigureOut">
              <a:rPr lang="en-US" smtClean="0"/>
              <a:pPr/>
              <a:t>3/26/2012</a:t>
            </a:fld>
            <a:endParaRPr lang="en-US" dirty="0"/>
          </a:p>
        </p:txBody>
      </p:sp>
      <p:sp>
        <p:nvSpPr>
          <p:cNvPr id="5" name="Footer Placeholder 4"/>
          <p:cNvSpPr>
            <a:spLocks noGrp="1"/>
          </p:cNvSpPr>
          <p:nvPr>
            <p:ph type="ftr" sz="quarter" idx="11"/>
          </p:nvPr>
        </p:nvSpPr>
        <p:spPr>
          <a:xfrm>
            <a:off x="457200" y="6480969"/>
            <a:ext cx="4260056" cy="300831"/>
          </a:xfrm>
        </p:spPr>
        <p:txBody>
          <a:bodyPr/>
          <a:lstStyle/>
          <a:p>
            <a:endParaRPr lang="en-US" dirty="0"/>
          </a:p>
        </p:txBody>
      </p:sp>
      <p:sp>
        <p:nvSpPr>
          <p:cNvPr id="6" name="Slide Number Placeholder 5"/>
          <p:cNvSpPr>
            <a:spLocks noGrp="1"/>
          </p:cNvSpPr>
          <p:nvPr>
            <p:ph type="sldNum" sz="quarter" idx="12"/>
          </p:nvPr>
        </p:nvSpPr>
        <p:spPr/>
        <p:txBody>
          <a:bodyPr/>
          <a:lstStyle/>
          <a:p>
            <a:fld id="{6FE4BD19-E6C1-4F81-BF6F-CE493D31C7A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ACABBB9A-5C9E-4A51-87A9-07BA7A2D50DA}" type="datetimeFigureOut">
              <a:rPr lang="en-US" smtClean="0"/>
              <a:pPr/>
              <a:t>3/26/2012</a:t>
            </a:fld>
            <a:endParaRPr lang="en-US" dirty="0"/>
          </a:p>
        </p:txBody>
      </p:sp>
      <p:sp>
        <p:nvSpPr>
          <p:cNvPr id="5" name="Footer Placeholder 4"/>
          <p:cNvSpPr>
            <a:spLocks noGrp="1"/>
          </p:cNvSpPr>
          <p:nvPr>
            <p:ph type="ftr" sz="quarter" idx="11"/>
          </p:nvPr>
        </p:nvSpPr>
        <p:spPr>
          <a:xfrm>
            <a:off x="2619376" y="6480969"/>
            <a:ext cx="4260056" cy="300831"/>
          </a:xfrm>
        </p:spPr>
        <p:txBody>
          <a:bodyPr/>
          <a:lstStyle/>
          <a:p>
            <a:endParaRPr lang="en-US" dirty="0"/>
          </a:p>
        </p:txBody>
      </p:sp>
      <p:sp>
        <p:nvSpPr>
          <p:cNvPr id="6" name="Slide Number Placeholder 5"/>
          <p:cNvSpPr>
            <a:spLocks noGrp="1"/>
          </p:cNvSpPr>
          <p:nvPr>
            <p:ph type="sldNum" sz="quarter" idx="12"/>
          </p:nvPr>
        </p:nvSpPr>
        <p:spPr>
          <a:xfrm>
            <a:off x="8451056" y="809624"/>
            <a:ext cx="502920" cy="300831"/>
          </a:xfrm>
        </p:spPr>
        <p:txBody>
          <a:bodyPr/>
          <a:lstStyle/>
          <a:p>
            <a:fld id="{6FE4BD19-E6C1-4F81-BF6F-CE493D31C7AB}" type="slidenum">
              <a:rPr lang="en-US" smtClean="0"/>
              <a:pPr/>
              <a:t>‹#›</a:t>
            </a:fld>
            <a:endParaRPr lang="en-US" dirty="0"/>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ACABBB9A-5C9E-4A51-87A9-07BA7A2D50DA}" type="datetimeFigureOut">
              <a:rPr lang="en-US" smtClean="0"/>
              <a:pPr/>
              <a:t>3/26/2012</a:t>
            </a:fld>
            <a:endParaRPr lang="en-US" dirty="0"/>
          </a:p>
        </p:txBody>
      </p:sp>
      <p:sp>
        <p:nvSpPr>
          <p:cNvPr id="6" name="Footer Placeholder 5"/>
          <p:cNvSpPr>
            <a:spLocks noGrp="1"/>
          </p:cNvSpPr>
          <p:nvPr>
            <p:ph type="ftr" sz="quarter" idx="11"/>
          </p:nvPr>
        </p:nvSpPr>
        <p:spPr>
          <a:xfrm>
            <a:off x="457200" y="6480969"/>
            <a:ext cx="4260056" cy="301752"/>
          </a:xfrm>
        </p:spPr>
        <p:txBody>
          <a:bodyPr/>
          <a:lstStyle/>
          <a:p>
            <a:endParaRPr lang="en-US" dirty="0"/>
          </a:p>
        </p:txBody>
      </p:sp>
      <p:sp>
        <p:nvSpPr>
          <p:cNvPr id="7" name="Slide Number Placeholder 6"/>
          <p:cNvSpPr>
            <a:spLocks noGrp="1"/>
          </p:cNvSpPr>
          <p:nvPr>
            <p:ph type="sldNum" sz="quarter" idx="12"/>
          </p:nvPr>
        </p:nvSpPr>
        <p:spPr>
          <a:xfrm>
            <a:off x="7589520" y="6480969"/>
            <a:ext cx="502920" cy="301752"/>
          </a:xfrm>
        </p:spPr>
        <p:txBody>
          <a:bodyPr/>
          <a:lstStyle/>
          <a:p>
            <a:fld id="{6FE4BD19-E6C1-4F81-BF6F-CE493D31C7A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ACABBB9A-5C9E-4A51-87A9-07BA7A2D50DA}" type="datetimeFigureOut">
              <a:rPr lang="en-US" smtClean="0"/>
              <a:pPr/>
              <a:t>3/26/2012</a:t>
            </a:fld>
            <a:endParaRPr lang="en-US" dirty="0"/>
          </a:p>
        </p:txBody>
      </p:sp>
      <p:sp>
        <p:nvSpPr>
          <p:cNvPr id="8" name="Footer Placeholder 7"/>
          <p:cNvSpPr>
            <a:spLocks noGrp="1"/>
          </p:cNvSpPr>
          <p:nvPr>
            <p:ph type="ftr" sz="quarter" idx="11"/>
          </p:nvPr>
        </p:nvSpPr>
        <p:spPr>
          <a:xfrm>
            <a:off x="457200" y="6480969"/>
            <a:ext cx="4261104" cy="301752"/>
          </a:xfrm>
        </p:spPr>
        <p:txBody>
          <a:bodyPr/>
          <a:lstStyle/>
          <a:p>
            <a:endParaRPr lang="en-US" dirty="0"/>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6FE4BD19-E6C1-4F81-BF6F-CE493D31C7A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ACABBB9A-5C9E-4A51-87A9-07BA7A2D50DA}" type="datetimeFigureOut">
              <a:rPr lang="en-US" smtClean="0"/>
              <a:pPr/>
              <a:t>3/26/2012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FE4BD19-E6C1-4F81-BF6F-CE493D31C7A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ACABBB9A-5C9E-4A51-87A9-07BA7A2D50DA}" type="datetimeFigureOut">
              <a:rPr lang="en-US" smtClean="0"/>
              <a:pPr/>
              <a:t>3/26/2012</a:t>
            </a:fld>
            <a:endParaRPr lang="en-US" dirty="0"/>
          </a:p>
        </p:txBody>
      </p:sp>
      <p:sp>
        <p:nvSpPr>
          <p:cNvPr id="3" name="Footer Placeholder 2"/>
          <p:cNvSpPr>
            <a:spLocks noGrp="1"/>
          </p:cNvSpPr>
          <p:nvPr>
            <p:ph type="ftr" sz="quarter" idx="11"/>
          </p:nvPr>
        </p:nvSpPr>
        <p:spPr>
          <a:xfrm>
            <a:off x="457200" y="6481890"/>
            <a:ext cx="4260056" cy="300831"/>
          </a:xfrm>
        </p:spPr>
        <p:txBody>
          <a:bodyPr/>
          <a:lstStyle/>
          <a:p>
            <a:endParaRPr lang="en-US" dirty="0"/>
          </a:p>
        </p:txBody>
      </p:sp>
      <p:sp>
        <p:nvSpPr>
          <p:cNvPr id="4" name="Slide Number Placeholder 3"/>
          <p:cNvSpPr>
            <a:spLocks noGrp="1"/>
          </p:cNvSpPr>
          <p:nvPr>
            <p:ph type="sldNum" sz="quarter" idx="12"/>
          </p:nvPr>
        </p:nvSpPr>
        <p:spPr>
          <a:xfrm>
            <a:off x="7589520" y="6480969"/>
            <a:ext cx="502920" cy="301752"/>
          </a:xfrm>
        </p:spPr>
        <p:txBody>
          <a:bodyPr/>
          <a:lstStyle/>
          <a:p>
            <a:fld id="{6FE4BD19-E6C1-4F81-BF6F-CE493D31C7A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ACABBB9A-5C9E-4A51-87A9-07BA7A2D50DA}" type="datetimeFigureOut">
              <a:rPr lang="en-US" smtClean="0"/>
              <a:pPr/>
              <a:t>3/26/2012</a:t>
            </a:fld>
            <a:endParaRPr lang="en-US" dirty="0"/>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6FE4BD19-E6C1-4F81-BF6F-CE493D31C7A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ACABBB9A-5C9E-4A51-87A9-07BA7A2D50DA}" type="datetimeFigureOut">
              <a:rPr lang="en-US" smtClean="0"/>
              <a:pPr/>
              <a:t>3/26/2012</a:t>
            </a:fld>
            <a:endParaRPr lang="en-US" dirty="0"/>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dirty="0"/>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6FE4BD19-E6C1-4F81-BF6F-CE493D31C7A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ACABBB9A-5C9E-4A51-87A9-07BA7A2D50DA}" type="datetimeFigureOut">
              <a:rPr lang="en-US" smtClean="0"/>
              <a:pPr/>
              <a:t>3/26/2012</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6FE4BD19-E6C1-4F81-BF6F-CE493D31C7A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Three Branches of the US Government</a:t>
            </a:r>
            <a:endParaRPr lang="en-US" dirty="0"/>
          </a:p>
        </p:txBody>
      </p:sp>
      <p:sp>
        <p:nvSpPr>
          <p:cNvPr id="3" name="Subtitle 2"/>
          <p:cNvSpPr>
            <a:spLocks noGrp="1"/>
          </p:cNvSpPr>
          <p:nvPr>
            <p:ph type="subTitle" idx="1"/>
          </p:nvPr>
        </p:nvSpPr>
        <p:spPr/>
        <p:txBody>
          <a:bodyPr/>
          <a:lstStyle/>
          <a:p>
            <a:r>
              <a:rPr lang="en-US" dirty="0" smtClean="0">
                <a:solidFill>
                  <a:schemeClr val="tx1"/>
                </a:solidFill>
              </a:rPr>
              <a:t>By: Ava,London,and Hope</a:t>
            </a:r>
            <a:endParaRPr lang="en-US" dirty="0">
              <a:solidFill>
                <a:schemeClr val="tx1"/>
              </a:solidFill>
            </a:endParaRPr>
          </a:p>
        </p:txBody>
      </p:sp>
      <p:pic>
        <p:nvPicPr>
          <p:cNvPr id="90114" name="Picture 2" descr="http://citizentom.files.wordpress.com/2011/05/branches-of-government.png"/>
          <p:cNvPicPr>
            <a:picLocks noChangeAspect="1" noChangeArrowheads="1"/>
          </p:cNvPicPr>
          <p:nvPr/>
        </p:nvPicPr>
        <p:blipFill>
          <a:blip r:embed="rId2" cstate="print"/>
          <a:srcRect/>
          <a:stretch>
            <a:fillRect/>
          </a:stretch>
        </p:blipFill>
        <p:spPr bwMode="auto">
          <a:xfrm>
            <a:off x="4724400" y="2743200"/>
            <a:ext cx="4419600" cy="2514600"/>
          </a:xfrm>
          <a:prstGeom prst="rect">
            <a:avLst/>
          </a:prstGeom>
          <a:noFill/>
        </p:spPr>
      </p:pic>
      <p:pic>
        <p:nvPicPr>
          <p:cNvPr id="90116" name="Picture 4" descr="http://etechplace.org/clough/wp-content/uploads/2010/05/Picture-14.png"/>
          <p:cNvPicPr>
            <a:picLocks noChangeAspect="1" noChangeArrowheads="1"/>
          </p:cNvPicPr>
          <p:nvPr/>
        </p:nvPicPr>
        <p:blipFill>
          <a:blip r:embed="rId3" cstate="print"/>
          <a:srcRect/>
          <a:stretch>
            <a:fillRect/>
          </a:stretch>
        </p:blipFill>
        <p:spPr bwMode="auto">
          <a:xfrm>
            <a:off x="0" y="2546537"/>
            <a:ext cx="2895600" cy="4311463"/>
          </a:xfrm>
          <a:prstGeom prst="rect">
            <a:avLst/>
          </a:prstGeom>
          <a:noFill/>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04800"/>
            <a:ext cx="8229600" cy="1447800"/>
          </a:xfrm>
        </p:spPr>
        <p:txBody>
          <a:bodyPr/>
          <a:lstStyle/>
          <a:p>
            <a:r>
              <a:rPr lang="en-US" dirty="0" smtClean="0"/>
              <a:t>Executive Branch</a:t>
            </a:r>
            <a:endParaRPr lang="en-US" dirty="0"/>
          </a:p>
        </p:txBody>
      </p:sp>
      <p:sp>
        <p:nvSpPr>
          <p:cNvPr id="3" name="Content Placeholder 2"/>
          <p:cNvSpPr>
            <a:spLocks noGrp="1"/>
          </p:cNvSpPr>
          <p:nvPr>
            <p:ph idx="1"/>
          </p:nvPr>
        </p:nvSpPr>
        <p:spPr/>
        <p:txBody>
          <a:bodyPr/>
          <a:lstStyle/>
          <a:p>
            <a:r>
              <a:rPr lang="en-US" dirty="0" smtClean="0"/>
              <a:t>The Executive branch makes commands to give to the armed forces. The President is the head of the Executive branch. The check the Executive branch has over the Legislative branch is that it can veto laws congress has passed. The check it has on the Judicial branch is that it can appoint supreme court </a:t>
            </a:r>
            <a:r>
              <a:rPr lang="en-US" dirty="0" smtClean="0"/>
              <a:t>justices </a:t>
            </a:r>
            <a:r>
              <a:rPr lang="en-US" dirty="0" smtClean="0"/>
              <a:t>and other federal judges.</a:t>
            </a:r>
            <a:endParaRPr lang="en-US" dirty="0"/>
          </a:p>
        </p:txBody>
      </p:sp>
      <p:pic>
        <p:nvPicPr>
          <p:cNvPr id="89090" name="Picture 2" descr="http://2.bp.blogspot.com/_L4uCxykaJrY/TPVPTsDo_LI/AAAAAAAAAb4/HxU7fVyfjLE/s1600/US_white_house_logo.png"/>
          <p:cNvPicPr>
            <a:picLocks noChangeAspect="1" noChangeArrowheads="1"/>
          </p:cNvPicPr>
          <p:nvPr/>
        </p:nvPicPr>
        <p:blipFill>
          <a:blip r:embed="rId2" cstate="print"/>
          <a:srcRect/>
          <a:stretch>
            <a:fillRect/>
          </a:stretch>
        </p:blipFill>
        <p:spPr bwMode="auto">
          <a:xfrm>
            <a:off x="4953000" y="0"/>
            <a:ext cx="2209800" cy="1981200"/>
          </a:xfrm>
          <a:prstGeom prst="rect">
            <a:avLst/>
          </a:prstGeom>
          <a:noFill/>
        </p:spPr>
      </p:pic>
      <p:pic>
        <p:nvPicPr>
          <p:cNvPr id="89092" name="Picture 4" descr="http://www.victoriateaparty.com/wp-content/uploads/2010/03/Barack-Obama.jpg"/>
          <p:cNvPicPr>
            <a:picLocks noChangeAspect="1" noChangeArrowheads="1"/>
          </p:cNvPicPr>
          <p:nvPr/>
        </p:nvPicPr>
        <p:blipFill>
          <a:blip r:embed="rId3" cstate="print"/>
          <a:srcRect/>
          <a:stretch>
            <a:fillRect/>
          </a:stretch>
        </p:blipFill>
        <p:spPr bwMode="auto">
          <a:xfrm>
            <a:off x="3962400" y="5181600"/>
            <a:ext cx="1600200" cy="1524000"/>
          </a:xfrm>
          <a:prstGeom prst="rect">
            <a:avLst/>
          </a:prstGeom>
          <a:noFill/>
        </p:spPr>
      </p:pic>
    </p:spTree>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Legislative Branch</a:t>
            </a:r>
            <a:endParaRPr lang="en-US" dirty="0"/>
          </a:p>
        </p:txBody>
      </p:sp>
      <p:sp>
        <p:nvSpPr>
          <p:cNvPr id="3" name="Content Placeholder 2"/>
          <p:cNvSpPr>
            <a:spLocks noGrp="1"/>
          </p:cNvSpPr>
          <p:nvPr>
            <p:ph idx="1"/>
          </p:nvPr>
        </p:nvSpPr>
        <p:spPr>
          <a:xfrm>
            <a:off x="0" y="1752600"/>
            <a:ext cx="8686800" cy="4953000"/>
          </a:xfrm>
        </p:spPr>
        <p:txBody>
          <a:bodyPr>
            <a:normAutofit fontScale="92500" lnSpcReduction="10000"/>
          </a:bodyPr>
          <a:lstStyle/>
          <a:p>
            <a:pPr>
              <a:buNone/>
            </a:pPr>
            <a:r>
              <a:rPr lang="en-US" dirty="0" smtClean="0"/>
              <a:t>The Legislative branch is the branch that </a:t>
            </a:r>
            <a:endParaRPr lang="en-US" dirty="0" smtClean="0"/>
          </a:p>
          <a:p>
            <a:pPr>
              <a:buNone/>
            </a:pPr>
            <a:r>
              <a:rPr lang="en-US" dirty="0" smtClean="0"/>
              <a:t>Congress</a:t>
            </a:r>
            <a:endParaRPr lang="en-US" dirty="0" smtClean="0"/>
          </a:p>
          <a:p>
            <a:pPr>
              <a:buNone/>
            </a:pPr>
            <a:r>
              <a:rPr lang="en-US" dirty="0" smtClean="0"/>
              <a:t>is in charge of. The congress decides on all </a:t>
            </a:r>
            <a:r>
              <a:rPr lang="en-US" dirty="0" smtClean="0"/>
              <a:t>the</a:t>
            </a:r>
          </a:p>
          <a:p>
            <a:pPr>
              <a:buNone/>
            </a:pPr>
            <a:r>
              <a:rPr lang="en-US" dirty="0" smtClean="0"/>
              <a:t> </a:t>
            </a:r>
            <a:r>
              <a:rPr lang="en-US" dirty="0" smtClean="0"/>
              <a:t>laws</a:t>
            </a:r>
          </a:p>
          <a:p>
            <a:pPr>
              <a:buNone/>
            </a:pPr>
            <a:r>
              <a:rPr lang="en-US" dirty="0" smtClean="0"/>
              <a:t>and taxes. This branch can refuse to appoint the</a:t>
            </a:r>
          </a:p>
          <a:p>
            <a:pPr>
              <a:buNone/>
            </a:pPr>
            <a:r>
              <a:rPr lang="en-US" dirty="0" smtClean="0"/>
              <a:t>President’s candidates for judgeships on the </a:t>
            </a:r>
          </a:p>
          <a:p>
            <a:pPr>
              <a:buNone/>
            </a:pPr>
            <a:r>
              <a:rPr lang="en-US" dirty="0" smtClean="0"/>
              <a:t>Judicial Branch.</a:t>
            </a:r>
          </a:p>
          <a:p>
            <a:pPr>
              <a:buNone/>
            </a:pPr>
            <a:r>
              <a:rPr lang="en-US" dirty="0" smtClean="0"/>
              <a:t>They can also override </a:t>
            </a:r>
            <a:r>
              <a:rPr lang="en-US" dirty="0" smtClean="0"/>
              <a:t>the </a:t>
            </a:r>
            <a:r>
              <a:rPr lang="en-US" dirty="0" smtClean="0"/>
              <a:t>President’s veto on the </a:t>
            </a:r>
          </a:p>
          <a:p>
            <a:pPr>
              <a:buNone/>
            </a:pPr>
            <a:r>
              <a:rPr lang="en-US" dirty="0" smtClean="0"/>
              <a:t>Executive Branch.</a:t>
            </a:r>
          </a:p>
          <a:p>
            <a:pPr>
              <a:buNone/>
            </a:pPr>
            <a:r>
              <a:rPr lang="en-US" dirty="0" smtClean="0"/>
              <a:t> </a:t>
            </a:r>
          </a:p>
        </p:txBody>
      </p:sp>
      <p:pic>
        <p:nvPicPr>
          <p:cNvPr id="88066" name="Picture 2" descr="http://upload.wikimedia.org/wikipedia/commons/thumb/c/cb/US-Congress-OfficeOfCompliance-Logo.svg/564px-US-Congress-OfficeOfCompliance-Logo.svg.png"/>
          <p:cNvPicPr>
            <a:picLocks noChangeAspect="1" noChangeArrowheads="1"/>
          </p:cNvPicPr>
          <p:nvPr/>
        </p:nvPicPr>
        <p:blipFill>
          <a:blip r:embed="rId2" cstate="print"/>
          <a:srcRect/>
          <a:stretch>
            <a:fillRect/>
          </a:stretch>
        </p:blipFill>
        <p:spPr bwMode="auto">
          <a:xfrm>
            <a:off x="6172200" y="0"/>
            <a:ext cx="2971800" cy="2743200"/>
          </a:xfrm>
          <a:prstGeom prst="rect">
            <a:avLst/>
          </a:prstGeom>
          <a:noFill/>
        </p:spPr>
      </p:pic>
      <p:pic>
        <p:nvPicPr>
          <p:cNvPr id="88068" name="Picture 4" descr="http://blog.oregonlive.com/politics_impact/2009/02/Obamacongress1.JPG"/>
          <p:cNvPicPr>
            <a:picLocks noChangeAspect="1" noChangeArrowheads="1"/>
          </p:cNvPicPr>
          <p:nvPr/>
        </p:nvPicPr>
        <p:blipFill>
          <a:blip r:embed="rId3" cstate="print"/>
          <a:srcRect/>
          <a:stretch>
            <a:fillRect/>
          </a:stretch>
        </p:blipFill>
        <p:spPr bwMode="auto">
          <a:xfrm>
            <a:off x="4724400" y="5410200"/>
            <a:ext cx="2667000" cy="1447801"/>
          </a:xfrm>
          <a:prstGeom prst="rect">
            <a:avLst/>
          </a:prstGeom>
          <a:noFill/>
        </p:spPr>
      </p:pic>
    </p:spTree>
  </p:cSld>
  <p:clrMapOvr>
    <a:masterClrMapping/>
  </p:clrMapOvr>
  <p:transition>
    <p:checke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Judicial Branch</a:t>
            </a:r>
            <a:endParaRPr lang="en-US" dirty="0"/>
          </a:p>
        </p:txBody>
      </p:sp>
      <p:sp>
        <p:nvSpPr>
          <p:cNvPr id="3" name="Content Placeholder 2"/>
          <p:cNvSpPr>
            <a:spLocks noGrp="1"/>
          </p:cNvSpPr>
          <p:nvPr>
            <p:ph idx="1"/>
          </p:nvPr>
        </p:nvSpPr>
        <p:spPr>
          <a:xfrm>
            <a:off x="304800" y="1676400"/>
            <a:ext cx="8534400" cy="4830763"/>
          </a:xfrm>
        </p:spPr>
        <p:txBody>
          <a:bodyPr/>
          <a:lstStyle/>
          <a:p>
            <a:r>
              <a:rPr lang="en-US" dirty="0" smtClean="0"/>
              <a:t>The Judicial Branch is made up of the court system and is the highest court in the land. If this branch finds a law that is against the constitution it can overturn the law made by the  Legislative branch</a:t>
            </a:r>
            <a:r>
              <a:rPr lang="en-US" dirty="0" smtClean="0"/>
              <a:t>. The Judicial branch can also overturn the President’s actions if they seem to be against the Constitution.</a:t>
            </a:r>
            <a:endParaRPr lang="en-US" dirty="0" smtClean="0"/>
          </a:p>
        </p:txBody>
      </p:sp>
      <p:pic>
        <p:nvPicPr>
          <p:cNvPr id="87042" name="Picture 2" descr="http://t3.gstatic.com/images?q=tbn:ANd9GcT9NP1ea2NhRxsgoo2ho2nkHlQUhNJ1Q0DTY63RI3ig6LQ577hAHw"/>
          <p:cNvPicPr>
            <a:picLocks noChangeAspect="1" noChangeArrowheads="1"/>
          </p:cNvPicPr>
          <p:nvPr/>
        </p:nvPicPr>
        <p:blipFill>
          <a:blip r:embed="rId2" cstate="print"/>
          <a:srcRect/>
          <a:stretch>
            <a:fillRect/>
          </a:stretch>
        </p:blipFill>
        <p:spPr bwMode="auto">
          <a:xfrm>
            <a:off x="4419600" y="0"/>
            <a:ext cx="2217039" cy="1752600"/>
          </a:xfrm>
          <a:prstGeom prst="rect">
            <a:avLst/>
          </a:prstGeom>
          <a:noFill/>
        </p:spPr>
      </p:pic>
      <p:pic>
        <p:nvPicPr>
          <p:cNvPr id="87046" name="Picture 6" descr="http://t2.gstatic.com/images?q=tbn:ANd9GcRTAKtlhpUPvukJk75pufEqIONoEcLWeyqUtbi_1HKHDrtncyUi"/>
          <p:cNvPicPr>
            <a:picLocks noChangeAspect="1" noChangeArrowheads="1"/>
          </p:cNvPicPr>
          <p:nvPr/>
        </p:nvPicPr>
        <p:blipFill>
          <a:blip r:embed="rId3" cstate="print"/>
          <a:srcRect/>
          <a:stretch>
            <a:fillRect/>
          </a:stretch>
        </p:blipFill>
        <p:spPr bwMode="auto">
          <a:xfrm>
            <a:off x="3200400" y="4495800"/>
            <a:ext cx="3733800" cy="2362200"/>
          </a:xfrm>
          <a:prstGeom prst="rect">
            <a:avLst/>
          </a:prstGeom>
          <a:noFill/>
        </p:spPr>
      </p:pic>
    </p:spTree>
  </p:cSld>
  <p:clrMapOvr>
    <a:masterClrMapping/>
  </p:clrMapOvr>
  <p:transition>
    <p:newsflash/>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110</TotalTime>
  <Words>192</Words>
  <Application>Microsoft Office PowerPoint</Application>
  <PresentationFormat>On-screen Show (4:3)</PresentationFormat>
  <Paragraphs>17</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Verve</vt:lpstr>
      <vt:lpstr>The Three Branches of the US Government</vt:lpstr>
      <vt:lpstr>Executive Branch</vt:lpstr>
      <vt:lpstr>Legislative Branch</vt:lpstr>
      <vt:lpstr>Judicial Branch</vt:lpstr>
    </vt:vector>
  </TitlesOfParts>
  <Company>McKinney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Three Branches of the US Government</dc:title>
  <dc:creator>TechSpec</dc:creator>
  <cp:lastModifiedBy>TechSpec</cp:lastModifiedBy>
  <cp:revision>13</cp:revision>
  <dcterms:created xsi:type="dcterms:W3CDTF">2012-03-21T19:16:11Z</dcterms:created>
  <dcterms:modified xsi:type="dcterms:W3CDTF">2012-03-26T19:16:00Z</dcterms:modified>
</cp:coreProperties>
</file>